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4" r:id="rId5"/>
    <p:sldId id="262" r:id="rId6"/>
    <p:sldId id="265" r:id="rId7"/>
    <p:sldId id="263" r:id="rId8"/>
    <p:sldId id="266" r:id="rId9"/>
    <p:sldId id="258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1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2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pauldubois98.github.io/GenerativeAI/word_generator3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922118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</a:t>
            </a:r>
            <a:r>
              <a:rPr lang="en-US" b="1" u="sng" dirty="0">
                <a:solidFill>
                  <a:srgbClr val="0070C0"/>
                </a:solidFill>
              </a:rPr>
              <a:t>new</a:t>
            </a:r>
            <a:r>
              <a:rPr lang="en-US" b="1" dirty="0">
                <a:solidFill>
                  <a:srgbClr val="0070C0"/>
                </a:solidFill>
              </a:rPr>
              <a:t>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4">
            <a:extLst>
              <a:ext uri="{FF2B5EF4-FFF2-40B4-BE49-F238E27FC236}">
                <a16:creationId xmlns:a16="http://schemas.microsoft.com/office/drawing/2014/main" id="{890276A8-8558-A21C-7E7E-E686A3A39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104" y="1"/>
            <a:ext cx="758379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 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7030A0"/>
                </a:solidFill>
              </a:rPr>
              <a:t>Randomly</a:t>
            </a:r>
            <a:r>
              <a:rPr lang="en-US" b="1" dirty="0">
                <a:solidFill>
                  <a:srgbClr val="7030A0"/>
                </a:solidFill>
              </a:rPr>
              <a:t>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https://pauldubois98.github.io/GenerativeAI/word_generator1.html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5005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046DB29-D71A-2A8F-3C4C-EBD2B9C63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6999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Method 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C000"/>
                </a:solidFill>
              </a:rPr>
              <a:t>Type on a </a:t>
            </a:r>
            <a:r>
              <a:rPr lang="en-US" b="1" u="sng" dirty="0">
                <a:solidFill>
                  <a:srgbClr val="FFC000"/>
                </a:solidFill>
              </a:rPr>
              <a:t>weighted</a:t>
            </a:r>
            <a:r>
              <a:rPr lang="en-US" b="1" dirty="0">
                <a:solidFill>
                  <a:srgbClr val="FFC000"/>
                </a:solidFill>
              </a:rPr>
              <a:t>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https://pauldubois98.github.io/GenerativeAI/word_generator2.html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17561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Method 3: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u="sng" dirty="0">
                <a:solidFill>
                  <a:srgbClr val="00B050"/>
                </a:solidFill>
              </a:rPr>
              <a:t>Dynamically</a:t>
            </a:r>
            <a:r>
              <a:rPr lang="en-US" b="1" dirty="0">
                <a:solidFill>
                  <a:srgbClr val="00B050"/>
                </a:solidFill>
              </a:rPr>
              <a:t>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2306195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B3E99F6-CA13-E198-7CA1-9DE939CC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Generator Machine 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467F35-015E-1B5E-56FF-8E9A608E99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53331" y="1825625"/>
            <a:ext cx="4351338" cy="43513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56336021-AD6E-6AC3-8983-B112E7B442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7331" y="1825625"/>
            <a:ext cx="4351338" cy="43513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FFEF835-3AA0-3FCA-D407-A5D593C2166A}"/>
              </a:ext>
            </a:extLst>
          </p:cNvPr>
          <p:cNvSpPr txBox="1"/>
          <p:nvPr/>
        </p:nvSpPr>
        <p:spPr>
          <a:xfrm>
            <a:off x="6136319" y="6298414"/>
            <a:ext cx="5253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https://pauldubois98.github.io/GenerativeAI/word_generator3.html</a:t>
            </a:r>
            <a:r>
              <a:rPr lang="en-US" sz="1400" i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9634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</Words>
  <Application>Microsoft Office PowerPoint</Application>
  <PresentationFormat>Widescreen</PresentationFormat>
  <Paragraphs>19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1:</vt:lpstr>
      <vt:lpstr>Words Generator Machine 1</vt:lpstr>
      <vt:lpstr>Method 2:</vt:lpstr>
      <vt:lpstr>Words Generator Machine 2</vt:lpstr>
      <vt:lpstr>Method 3:</vt:lpstr>
      <vt:lpstr>Words Generator Machine 3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15</cp:revision>
  <dcterms:created xsi:type="dcterms:W3CDTF">2023-12-27T22:51:40Z</dcterms:created>
  <dcterms:modified xsi:type="dcterms:W3CDTF">2023-12-28T23:05:14Z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